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8"/>
  </p:notesMasterIdLst>
  <p:sldIdLst>
    <p:sldId id="329" r:id="rId2"/>
    <p:sldId id="331" r:id="rId3"/>
    <p:sldId id="328" r:id="rId4"/>
    <p:sldId id="330" r:id="rId5"/>
    <p:sldId id="334" r:id="rId6"/>
    <p:sldId id="33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09F6E-FFD0-4878-B0C6-E0AF348E6219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88CE-EB28-4F95-ADD4-2268491A8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40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B1EFF1B4-E460-49A3-92E7-54F3A1AD33A6}"/>
              </a:ext>
            </a:extLst>
          </p:cNvPr>
          <p:cNvSpPr/>
          <p:nvPr/>
        </p:nvSpPr>
        <p:spPr>
          <a:xfrm>
            <a:off x="0" y="1437613"/>
            <a:ext cx="12192000" cy="337952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43BB14D-3F2F-45AC-B215-FB6DE09C44E9}"/>
              </a:ext>
            </a:extLst>
          </p:cNvPr>
          <p:cNvGrpSpPr/>
          <p:nvPr/>
        </p:nvGrpSpPr>
        <p:grpSpPr>
          <a:xfrm>
            <a:off x="314326" y="213995"/>
            <a:ext cx="5876289" cy="5958205"/>
            <a:chOff x="495" y="542"/>
            <a:chExt cx="9254" cy="9383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C4544EAD-1175-405A-AEF5-881F4DD7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l="13889" t="585" r="19551" b="-585"/>
            <a:stretch>
              <a:fillRect/>
            </a:stretch>
          </p:blipFill>
          <p:spPr>
            <a:xfrm>
              <a:off x="2498" y="7302"/>
              <a:ext cx="2623" cy="2623"/>
            </a:xfrm>
            <a:prstGeom prst="diamond">
              <a:avLst/>
            </a:prstGeom>
            <a:effectLst/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1717F93-670D-49E4-949D-5FEC3C598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6693" r="16693"/>
            <a:stretch>
              <a:fillRect/>
            </a:stretch>
          </p:blipFill>
          <p:spPr>
            <a:xfrm>
              <a:off x="495" y="4032"/>
              <a:ext cx="2546" cy="2546"/>
            </a:xfrm>
            <a:prstGeom prst="diamond">
              <a:avLst/>
            </a:prstGeom>
            <a:effectLst/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29F4A9A7-BD7A-446F-9009-343445EDF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27225" t="874" r="58" b="-874"/>
            <a:stretch>
              <a:fillRect/>
            </a:stretch>
          </p:blipFill>
          <p:spPr>
            <a:xfrm>
              <a:off x="3854" y="5130"/>
              <a:ext cx="4259" cy="4259"/>
            </a:xfrm>
            <a:prstGeom prst="diamond">
              <a:avLst/>
            </a:prstGeom>
            <a:effectLst/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54B434D0-5192-4156-819F-8D1E83B2F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18843" t="520" r="18843" b="-520"/>
            <a:stretch>
              <a:fillRect/>
            </a:stretch>
          </p:blipFill>
          <p:spPr>
            <a:xfrm>
              <a:off x="1368" y="542"/>
              <a:ext cx="6077" cy="6077"/>
            </a:xfrm>
            <a:prstGeom prst="diamond">
              <a:avLst/>
            </a:prstGeom>
            <a:effectLst/>
          </p:spPr>
        </p:pic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B4704C3-20DC-44E1-AE75-5C22502375EC}"/>
                </a:ext>
              </a:extLst>
            </p:cNvPr>
            <p:cNvGrpSpPr/>
            <p:nvPr/>
          </p:nvGrpSpPr>
          <p:grpSpPr>
            <a:xfrm>
              <a:off x="6010" y="3234"/>
              <a:ext cx="3739" cy="3739"/>
              <a:chOff x="6080" y="3254"/>
              <a:chExt cx="3739" cy="3739"/>
            </a:xfrm>
          </p:grpSpPr>
          <p:sp>
            <p:nvSpPr>
              <p:cNvPr id="57" name="菱形 56">
                <a:extLst>
                  <a:ext uri="{FF2B5EF4-FFF2-40B4-BE49-F238E27FC236}">
                    <a16:creationId xmlns:a16="http://schemas.microsoft.com/office/drawing/2014/main" id="{3D610539-F0A2-40B9-AB78-7B7AE1AFD84D}"/>
                  </a:ext>
                </a:extLst>
              </p:cNvPr>
              <p:cNvSpPr/>
              <p:nvPr/>
            </p:nvSpPr>
            <p:spPr>
              <a:xfrm>
                <a:off x="6080" y="3254"/>
                <a:ext cx="3739" cy="3739"/>
              </a:xfrm>
              <a:prstGeom prst="diamond">
                <a:avLst/>
              </a:prstGeom>
              <a:solidFill>
                <a:schemeClr val="tx2">
                  <a:alpha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F89288E2-33E7-4F89-9FFC-6BE821AE85E3}"/>
                  </a:ext>
                </a:extLst>
              </p:cNvPr>
              <p:cNvSpPr txBox="1"/>
              <p:nvPr/>
            </p:nvSpPr>
            <p:spPr>
              <a:xfrm>
                <a:off x="6682" y="4514"/>
                <a:ext cx="2617" cy="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2021</a:t>
                </a:r>
              </a:p>
            </p:txBody>
          </p:sp>
        </p:grpSp>
        <p:sp>
          <p:nvSpPr>
            <p:cNvPr id="55" name="菱形 54">
              <a:extLst>
                <a:ext uri="{FF2B5EF4-FFF2-40B4-BE49-F238E27FC236}">
                  <a16:creationId xmlns:a16="http://schemas.microsoft.com/office/drawing/2014/main" id="{8FF06417-8874-4100-B815-54F64512B2CA}"/>
                </a:ext>
              </a:extLst>
            </p:cNvPr>
            <p:cNvSpPr/>
            <p:nvPr/>
          </p:nvSpPr>
          <p:spPr>
            <a:xfrm>
              <a:off x="1775" y="5354"/>
              <a:ext cx="2604" cy="2604"/>
            </a:xfrm>
            <a:prstGeom prst="diamond">
              <a:avLst/>
            </a:prstGeom>
            <a:solidFill>
              <a:schemeClr val="accent5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28E78259-4171-4725-8808-38F72CB02F91}"/>
                </a:ext>
              </a:extLst>
            </p:cNvPr>
            <p:cNvSpPr txBox="1"/>
            <p:nvPr/>
          </p:nvSpPr>
          <p:spPr>
            <a:xfrm>
              <a:off x="2550" y="5735"/>
              <a:ext cx="1610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育人</a:t>
              </a:r>
            </a:p>
          </p:txBody>
        </p:sp>
      </p:grp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037F47-500E-423E-8D83-BA5BD827D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0" y="2108201"/>
            <a:ext cx="5384800" cy="2510367"/>
          </a:xfrm>
        </p:spPr>
        <p:txBody>
          <a:bodyPr/>
          <a:lstStyle>
            <a:lvl1pPr>
              <a:defRPr sz="4267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371" y="5233550"/>
            <a:ext cx="4005944" cy="11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14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77B8171-FA7D-426A-BC3F-6C9588D9CD34}"/>
              </a:ext>
            </a:extLst>
          </p:cNvPr>
          <p:cNvSpPr/>
          <p:nvPr/>
        </p:nvSpPr>
        <p:spPr>
          <a:xfrm>
            <a:off x="635" y="1803400"/>
            <a:ext cx="12191365" cy="24384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A47F29-1F57-4FFF-B046-3FB357C8AE3D}"/>
              </a:ext>
            </a:extLst>
          </p:cNvPr>
          <p:cNvSpPr/>
          <p:nvPr/>
        </p:nvSpPr>
        <p:spPr>
          <a:xfrm>
            <a:off x="1" y="1801495"/>
            <a:ext cx="2400607" cy="2437131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24" name="组合 29">
            <a:extLst>
              <a:ext uri="{FF2B5EF4-FFF2-40B4-BE49-F238E27FC236}">
                <a16:creationId xmlns:a16="http://schemas.microsoft.com/office/drawing/2014/main" id="{6336CA66-63B8-4A12-9700-6710CA875E2C}"/>
              </a:ext>
            </a:extLst>
          </p:cNvPr>
          <p:cNvGrpSpPr/>
          <p:nvPr/>
        </p:nvGrpSpPr>
        <p:grpSpPr>
          <a:xfrm>
            <a:off x="7315221" y="2322832"/>
            <a:ext cx="1828800" cy="1579245"/>
            <a:chOff x="-1054417" y="1697356"/>
            <a:chExt cx="1371600" cy="1184434"/>
          </a:xfrm>
        </p:grpSpPr>
        <p:grpSp>
          <p:nvGrpSpPr>
            <p:cNvPr id="25" name="组合 31">
              <a:extLst>
                <a:ext uri="{FF2B5EF4-FFF2-40B4-BE49-F238E27FC236}">
                  <a16:creationId xmlns:a16="http://schemas.microsoft.com/office/drawing/2014/main" id="{0457E065-C545-4197-A928-71B20BBCF29C}"/>
                </a:ext>
              </a:extLst>
            </p:cNvPr>
            <p:cNvGrpSpPr/>
            <p:nvPr/>
          </p:nvGrpSpPr>
          <p:grpSpPr>
            <a:xfrm>
              <a:off x="-749644" y="1697356"/>
              <a:ext cx="642461" cy="642461"/>
              <a:chOff x="4244" y="1860"/>
              <a:chExt cx="1277" cy="1277"/>
            </a:xfrm>
          </p:grpSpPr>
          <p:sp>
            <p:nvSpPr>
              <p:cNvPr id="27" name="object 2">
                <a:extLst>
                  <a:ext uri="{FF2B5EF4-FFF2-40B4-BE49-F238E27FC236}">
                    <a16:creationId xmlns:a16="http://schemas.microsoft.com/office/drawing/2014/main" id="{B87384B6-272B-42F3-9EE4-F5F9F036891A}"/>
                  </a:ext>
                </a:extLst>
              </p:cNvPr>
              <p:cNvSpPr/>
              <p:nvPr/>
            </p:nvSpPr>
            <p:spPr>
              <a:xfrm>
                <a:off x="4244" y="1860"/>
                <a:ext cx="1277" cy="1277"/>
              </a:xfrm>
              <a:custGeom>
                <a:avLst/>
                <a:gdLst/>
                <a:ahLst/>
                <a:cxnLst/>
                <a:rect l="l" t="t" r="r" b="b"/>
                <a:pathLst>
                  <a:path w="810768" h="810768">
                    <a:moveTo>
                      <a:pt x="0" y="405384"/>
                    </a:moveTo>
                    <a:lnTo>
                      <a:pt x="5305" y="339625"/>
                    </a:lnTo>
                    <a:lnTo>
                      <a:pt x="20665" y="277246"/>
                    </a:lnTo>
                    <a:lnTo>
                      <a:pt x="45245" y="219080"/>
                    </a:lnTo>
                    <a:lnTo>
                      <a:pt x="78211" y="165963"/>
                    </a:lnTo>
                    <a:lnTo>
                      <a:pt x="118729" y="118729"/>
                    </a:lnTo>
                    <a:lnTo>
                      <a:pt x="165963" y="78211"/>
                    </a:lnTo>
                    <a:lnTo>
                      <a:pt x="219080" y="45245"/>
                    </a:lnTo>
                    <a:lnTo>
                      <a:pt x="277246" y="20665"/>
                    </a:lnTo>
                    <a:lnTo>
                      <a:pt x="339625" y="5305"/>
                    </a:lnTo>
                    <a:lnTo>
                      <a:pt x="405383" y="0"/>
                    </a:lnTo>
                    <a:lnTo>
                      <a:pt x="438633" y="1343"/>
                    </a:lnTo>
                    <a:lnTo>
                      <a:pt x="502806" y="11780"/>
                    </a:lnTo>
                    <a:lnTo>
                      <a:pt x="563183" y="31855"/>
                    </a:lnTo>
                    <a:lnTo>
                      <a:pt x="618929" y="60732"/>
                    </a:lnTo>
                    <a:lnTo>
                      <a:pt x="669209" y="97578"/>
                    </a:lnTo>
                    <a:lnTo>
                      <a:pt x="713189" y="141558"/>
                    </a:lnTo>
                    <a:lnTo>
                      <a:pt x="750035" y="191838"/>
                    </a:lnTo>
                    <a:lnTo>
                      <a:pt x="778912" y="247584"/>
                    </a:lnTo>
                    <a:lnTo>
                      <a:pt x="798987" y="307961"/>
                    </a:lnTo>
                    <a:lnTo>
                      <a:pt x="809424" y="372134"/>
                    </a:lnTo>
                    <a:lnTo>
                      <a:pt x="810768" y="405384"/>
                    </a:lnTo>
                    <a:lnTo>
                      <a:pt x="809424" y="438633"/>
                    </a:lnTo>
                    <a:lnTo>
                      <a:pt x="798987" y="502806"/>
                    </a:lnTo>
                    <a:lnTo>
                      <a:pt x="778912" y="563183"/>
                    </a:lnTo>
                    <a:lnTo>
                      <a:pt x="750035" y="618929"/>
                    </a:lnTo>
                    <a:lnTo>
                      <a:pt x="713189" y="669209"/>
                    </a:lnTo>
                    <a:lnTo>
                      <a:pt x="669209" y="713189"/>
                    </a:lnTo>
                    <a:lnTo>
                      <a:pt x="618929" y="750035"/>
                    </a:lnTo>
                    <a:lnTo>
                      <a:pt x="563183" y="778912"/>
                    </a:lnTo>
                    <a:lnTo>
                      <a:pt x="502806" y="798987"/>
                    </a:lnTo>
                    <a:lnTo>
                      <a:pt x="438633" y="809424"/>
                    </a:lnTo>
                    <a:lnTo>
                      <a:pt x="405383" y="810768"/>
                    </a:lnTo>
                    <a:lnTo>
                      <a:pt x="372134" y="809424"/>
                    </a:lnTo>
                    <a:lnTo>
                      <a:pt x="307961" y="798987"/>
                    </a:lnTo>
                    <a:lnTo>
                      <a:pt x="247584" y="778912"/>
                    </a:lnTo>
                    <a:lnTo>
                      <a:pt x="191838" y="750035"/>
                    </a:lnTo>
                    <a:lnTo>
                      <a:pt x="141558" y="713189"/>
                    </a:lnTo>
                    <a:lnTo>
                      <a:pt x="97578" y="669209"/>
                    </a:lnTo>
                    <a:lnTo>
                      <a:pt x="60732" y="618929"/>
                    </a:lnTo>
                    <a:lnTo>
                      <a:pt x="31855" y="563183"/>
                    </a:lnTo>
                    <a:lnTo>
                      <a:pt x="11780" y="502806"/>
                    </a:lnTo>
                    <a:lnTo>
                      <a:pt x="1343" y="438633"/>
                    </a:lnTo>
                    <a:lnTo>
                      <a:pt x="0" y="405384"/>
                    </a:lnTo>
                    <a:close/>
                  </a:path>
                </a:pathLst>
              </a:custGeom>
              <a:ln w="12192">
                <a:solidFill>
                  <a:schemeClr val="tx2"/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7709BF22-5D3F-4931-AADB-F099260C5CB9}"/>
                  </a:ext>
                </a:extLst>
              </p:cNvPr>
              <p:cNvSpPr/>
              <p:nvPr/>
            </p:nvSpPr>
            <p:spPr>
              <a:xfrm>
                <a:off x="4326" y="1941"/>
                <a:ext cx="1114" cy="1114"/>
              </a:xfrm>
              <a:custGeom>
                <a:avLst/>
                <a:gdLst/>
                <a:ahLst/>
                <a:cxnLst/>
                <a:rect l="l" t="t" r="r" b="b"/>
                <a:pathLst>
                  <a:path w="707136" h="707135">
                    <a:moveTo>
                      <a:pt x="353568" y="0"/>
                    </a:moveTo>
                    <a:lnTo>
                      <a:pt x="296203" y="4626"/>
                    </a:lnTo>
                    <a:lnTo>
                      <a:pt x="241791" y="18019"/>
                    </a:lnTo>
                    <a:lnTo>
                      <a:pt x="191058" y="39454"/>
                    </a:lnTo>
                    <a:lnTo>
                      <a:pt x="144731" y="68202"/>
                    </a:lnTo>
                    <a:lnTo>
                      <a:pt x="103536" y="103536"/>
                    </a:lnTo>
                    <a:lnTo>
                      <a:pt x="68202" y="144731"/>
                    </a:lnTo>
                    <a:lnTo>
                      <a:pt x="39454" y="191058"/>
                    </a:lnTo>
                    <a:lnTo>
                      <a:pt x="18019" y="241791"/>
                    </a:lnTo>
                    <a:lnTo>
                      <a:pt x="4626" y="296203"/>
                    </a:lnTo>
                    <a:lnTo>
                      <a:pt x="0" y="353567"/>
                    </a:lnTo>
                    <a:lnTo>
                      <a:pt x="1171" y="382573"/>
                    </a:lnTo>
                    <a:lnTo>
                      <a:pt x="10272" y="438552"/>
                    </a:lnTo>
                    <a:lnTo>
                      <a:pt x="27777" y="491216"/>
                    </a:lnTo>
                    <a:lnTo>
                      <a:pt x="52959" y="539837"/>
                    </a:lnTo>
                    <a:lnTo>
                      <a:pt x="85091" y="583689"/>
                    </a:lnTo>
                    <a:lnTo>
                      <a:pt x="123446" y="622044"/>
                    </a:lnTo>
                    <a:lnTo>
                      <a:pt x="167298" y="654176"/>
                    </a:lnTo>
                    <a:lnTo>
                      <a:pt x="215919" y="679358"/>
                    </a:lnTo>
                    <a:lnTo>
                      <a:pt x="268583" y="696863"/>
                    </a:lnTo>
                    <a:lnTo>
                      <a:pt x="324562" y="705964"/>
                    </a:lnTo>
                    <a:lnTo>
                      <a:pt x="353568" y="707135"/>
                    </a:lnTo>
                    <a:lnTo>
                      <a:pt x="382573" y="705964"/>
                    </a:lnTo>
                    <a:lnTo>
                      <a:pt x="438552" y="696863"/>
                    </a:lnTo>
                    <a:lnTo>
                      <a:pt x="491216" y="679358"/>
                    </a:lnTo>
                    <a:lnTo>
                      <a:pt x="539837" y="654176"/>
                    </a:lnTo>
                    <a:lnTo>
                      <a:pt x="583689" y="622044"/>
                    </a:lnTo>
                    <a:lnTo>
                      <a:pt x="622044" y="583689"/>
                    </a:lnTo>
                    <a:lnTo>
                      <a:pt x="654176" y="539837"/>
                    </a:lnTo>
                    <a:lnTo>
                      <a:pt x="679358" y="491216"/>
                    </a:lnTo>
                    <a:lnTo>
                      <a:pt x="696863" y="438552"/>
                    </a:lnTo>
                    <a:lnTo>
                      <a:pt x="705964" y="382573"/>
                    </a:lnTo>
                    <a:lnTo>
                      <a:pt x="707136" y="353567"/>
                    </a:lnTo>
                    <a:lnTo>
                      <a:pt x="705964" y="324562"/>
                    </a:lnTo>
                    <a:lnTo>
                      <a:pt x="696863" y="268583"/>
                    </a:lnTo>
                    <a:lnTo>
                      <a:pt x="679358" y="215919"/>
                    </a:lnTo>
                    <a:lnTo>
                      <a:pt x="654176" y="167298"/>
                    </a:lnTo>
                    <a:lnTo>
                      <a:pt x="622044" y="123446"/>
                    </a:lnTo>
                    <a:lnTo>
                      <a:pt x="583689" y="85091"/>
                    </a:lnTo>
                    <a:lnTo>
                      <a:pt x="539837" y="52959"/>
                    </a:lnTo>
                    <a:lnTo>
                      <a:pt x="491216" y="27777"/>
                    </a:lnTo>
                    <a:lnTo>
                      <a:pt x="438552" y="10272"/>
                    </a:lnTo>
                    <a:lnTo>
                      <a:pt x="382573" y="1171"/>
                    </a:lnTo>
                    <a:lnTo>
                      <a:pt x="35356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BCF7CE1D-3148-45EE-88D4-42E7C17700A4}"/>
                </a:ext>
              </a:extLst>
            </p:cNvPr>
            <p:cNvSpPr txBox="1"/>
            <p:nvPr/>
          </p:nvSpPr>
          <p:spPr>
            <a:xfrm>
              <a:off x="-1054417" y="2414587"/>
              <a:ext cx="1371600" cy="46720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/>
              <a:endParaRPr lang="zh-CN" altLang="en-US" sz="2400" b="1" spc="-5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endParaRPr>
            </a:p>
          </p:txBody>
        </p:sp>
      </p:grpSp>
      <p:sp>
        <p:nvSpPr>
          <p:cNvPr id="35" name="ïşľíďe">
            <a:extLst>
              <a:ext uri="{FF2B5EF4-FFF2-40B4-BE49-F238E27FC236}">
                <a16:creationId xmlns:a16="http://schemas.microsoft.com/office/drawing/2014/main" id="{07CC2853-1F02-4D99-8073-1CA9FE090A49}"/>
              </a:ext>
            </a:extLst>
          </p:cNvPr>
          <p:cNvSpPr txBox="1"/>
          <p:nvPr/>
        </p:nvSpPr>
        <p:spPr>
          <a:xfrm>
            <a:off x="203200" y="2345056"/>
            <a:ext cx="1965960" cy="982345"/>
          </a:xfrm>
          <a:prstGeom prst="rect">
            <a:avLst/>
          </a:prstGeom>
          <a:noFill/>
        </p:spPr>
        <p:txBody>
          <a:bodyPr wrap="none" lIns="105236" tIns="54723" rIns="105236" bIns="54723" anchor="ctr" anchorCtr="0">
            <a:norm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目 录</a:t>
            </a:r>
            <a:endParaRPr lang="en-US" altLang="zh-CN" sz="4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ïşľíďe">
            <a:extLst>
              <a:ext uri="{FF2B5EF4-FFF2-40B4-BE49-F238E27FC236}">
                <a16:creationId xmlns:a16="http://schemas.microsoft.com/office/drawing/2014/main" id="{982296D9-9B20-4D98-A8FA-37B197BD8EAF}"/>
              </a:ext>
            </a:extLst>
          </p:cNvPr>
          <p:cNvSpPr txBox="1"/>
          <p:nvPr/>
        </p:nvSpPr>
        <p:spPr>
          <a:xfrm>
            <a:off x="203200" y="3271521"/>
            <a:ext cx="1965960" cy="674793"/>
          </a:xfrm>
          <a:prstGeom prst="rect">
            <a:avLst/>
          </a:prstGeom>
          <a:noFill/>
        </p:spPr>
        <p:txBody>
          <a:bodyPr wrap="none" lIns="105236" tIns="54723" rIns="105236" bIns="54723" anchor="ctr" anchorCtr="0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CONTENTS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grpSp>
        <p:nvGrpSpPr>
          <p:cNvPr id="42" name="组合 29">
            <a:extLst>
              <a:ext uri="{FF2B5EF4-FFF2-40B4-BE49-F238E27FC236}">
                <a16:creationId xmlns:a16="http://schemas.microsoft.com/office/drawing/2014/main" id="{C10441D7-80EB-413B-9A3E-5F49F78F70E9}"/>
              </a:ext>
            </a:extLst>
          </p:cNvPr>
          <p:cNvGrpSpPr/>
          <p:nvPr/>
        </p:nvGrpSpPr>
        <p:grpSpPr>
          <a:xfrm>
            <a:off x="3048000" y="2311400"/>
            <a:ext cx="1828800" cy="1579245"/>
            <a:chOff x="-1054417" y="1697356"/>
            <a:chExt cx="1371600" cy="1184434"/>
          </a:xfrm>
        </p:grpSpPr>
        <p:grpSp>
          <p:nvGrpSpPr>
            <p:cNvPr id="43" name="组合 31">
              <a:extLst>
                <a:ext uri="{FF2B5EF4-FFF2-40B4-BE49-F238E27FC236}">
                  <a16:creationId xmlns:a16="http://schemas.microsoft.com/office/drawing/2014/main" id="{26C32283-6057-48BD-98E1-2C0F8079376A}"/>
                </a:ext>
              </a:extLst>
            </p:cNvPr>
            <p:cNvGrpSpPr/>
            <p:nvPr/>
          </p:nvGrpSpPr>
          <p:grpSpPr>
            <a:xfrm>
              <a:off x="-749644" y="1697356"/>
              <a:ext cx="642461" cy="642461"/>
              <a:chOff x="4244" y="1860"/>
              <a:chExt cx="1277" cy="1277"/>
            </a:xfrm>
          </p:grpSpPr>
          <p:sp>
            <p:nvSpPr>
              <p:cNvPr id="45" name="object 2">
                <a:extLst>
                  <a:ext uri="{FF2B5EF4-FFF2-40B4-BE49-F238E27FC236}">
                    <a16:creationId xmlns:a16="http://schemas.microsoft.com/office/drawing/2014/main" id="{A465CE34-CB65-4F39-A161-8A912D3AC6C6}"/>
                  </a:ext>
                </a:extLst>
              </p:cNvPr>
              <p:cNvSpPr/>
              <p:nvPr/>
            </p:nvSpPr>
            <p:spPr>
              <a:xfrm>
                <a:off x="4244" y="1860"/>
                <a:ext cx="1277" cy="1277"/>
              </a:xfrm>
              <a:custGeom>
                <a:avLst/>
                <a:gdLst/>
                <a:ahLst/>
                <a:cxnLst/>
                <a:rect l="l" t="t" r="r" b="b"/>
                <a:pathLst>
                  <a:path w="810768" h="810768">
                    <a:moveTo>
                      <a:pt x="0" y="405384"/>
                    </a:moveTo>
                    <a:lnTo>
                      <a:pt x="5305" y="339625"/>
                    </a:lnTo>
                    <a:lnTo>
                      <a:pt x="20665" y="277246"/>
                    </a:lnTo>
                    <a:lnTo>
                      <a:pt x="45245" y="219080"/>
                    </a:lnTo>
                    <a:lnTo>
                      <a:pt x="78211" y="165963"/>
                    </a:lnTo>
                    <a:lnTo>
                      <a:pt x="118729" y="118729"/>
                    </a:lnTo>
                    <a:lnTo>
                      <a:pt x="165963" y="78211"/>
                    </a:lnTo>
                    <a:lnTo>
                      <a:pt x="219080" y="45245"/>
                    </a:lnTo>
                    <a:lnTo>
                      <a:pt x="277246" y="20665"/>
                    </a:lnTo>
                    <a:lnTo>
                      <a:pt x="339625" y="5305"/>
                    </a:lnTo>
                    <a:lnTo>
                      <a:pt x="405383" y="0"/>
                    </a:lnTo>
                    <a:lnTo>
                      <a:pt x="438633" y="1343"/>
                    </a:lnTo>
                    <a:lnTo>
                      <a:pt x="502806" y="11780"/>
                    </a:lnTo>
                    <a:lnTo>
                      <a:pt x="563183" y="31855"/>
                    </a:lnTo>
                    <a:lnTo>
                      <a:pt x="618929" y="60732"/>
                    </a:lnTo>
                    <a:lnTo>
                      <a:pt x="669209" y="97578"/>
                    </a:lnTo>
                    <a:lnTo>
                      <a:pt x="713189" y="141558"/>
                    </a:lnTo>
                    <a:lnTo>
                      <a:pt x="750035" y="191838"/>
                    </a:lnTo>
                    <a:lnTo>
                      <a:pt x="778912" y="247584"/>
                    </a:lnTo>
                    <a:lnTo>
                      <a:pt x="798987" y="307961"/>
                    </a:lnTo>
                    <a:lnTo>
                      <a:pt x="809424" y="372134"/>
                    </a:lnTo>
                    <a:lnTo>
                      <a:pt x="810768" y="405384"/>
                    </a:lnTo>
                    <a:lnTo>
                      <a:pt x="809424" y="438633"/>
                    </a:lnTo>
                    <a:lnTo>
                      <a:pt x="798987" y="502806"/>
                    </a:lnTo>
                    <a:lnTo>
                      <a:pt x="778912" y="563183"/>
                    </a:lnTo>
                    <a:lnTo>
                      <a:pt x="750035" y="618929"/>
                    </a:lnTo>
                    <a:lnTo>
                      <a:pt x="713189" y="669209"/>
                    </a:lnTo>
                    <a:lnTo>
                      <a:pt x="669209" y="713189"/>
                    </a:lnTo>
                    <a:lnTo>
                      <a:pt x="618929" y="750035"/>
                    </a:lnTo>
                    <a:lnTo>
                      <a:pt x="563183" y="778912"/>
                    </a:lnTo>
                    <a:lnTo>
                      <a:pt x="502806" y="798987"/>
                    </a:lnTo>
                    <a:lnTo>
                      <a:pt x="438633" y="809424"/>
                    </a:lnTo>
                    <a:lnTo>
                      <a:pt x="405383" y="810768"/>
                    </a:lnTo>
                    <a:lnTo>
                      <a:pt x="372134" y="809424"/>
                    </a:lnTo>
                    <a:lnTo>
                      <a:pt x="307961" y="798987"/>
                    </a:lnTo>
                    <a:lnTo>
                      <a:pt x="247584" y="778912"/>
                    </a:lnTo>
                    <a:lnTo>
                      <a:pt x="191838" y="750035"/>
                    </a:lnTo>
                    <a:lnTo>
                      <a:pt x="141558" y="713189"/>
                    </a:lnTo>
                    <a:lnTo>
                      <a:pt x="97578" y="669209"/>
                    </a:lnTo>
                    <a:lnTo>
                      <a:pt x="60732" y="618929"/>
                    </a:lnTo>
                    <a:lnTo>
                      <a:pt x="31855" y="563183"/>
                    </a:lnTo>
                    <a:lnTo>
                      <a:pt x="11780" y="502806"/>
                    </a:lnTo>
                    <a:lnTo>
                      <a:pt x="1343" y="438633"/>
                    </a:lnTo>
                    <a:lnTo>
                      <a:pt x="0" y="405384"/>
                    </a:lnTo>
                    <a:close/>
                  </a:path>
                </a:pathLst>
              </a:custGeom>
              <a:ln w="12192">
                <a:solidFill>
                  <a:schemeClr val="tx2"/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46" name="object 3">
                <a:extLst>
                  <a:ext uri="{FF2B5EF4-FFF2-40B4-BE49-F238E27FC236}">
                    <a16:creationId xmlns:a16="http://schemas.microsoft.com/office/drawing/2014/main" id="{26E8C161-7FF3-4D5E-85EB-8A01828DB093}"/>
                  </a:ext>
                </a:extLst>
              </p:cNvPr>
              <p:cNvSpPr/>
              <p:nvPr/>
            </p:nvSpPr>
            <p:spPr>
              <a:xfrm>
                <a:off x="4326" y="1941"/>
                <a:ext cx="1114" cy="1114"/>
              </a:xfrm>
              <a:custGeom>
                <a:avLst/>
                <a:gdLst/>
                <a:ahLst/>
                <a:cxnLst/>
                <a:rect l="l" t="t" r="r" b="b"/>
                <a:pathLst>
                  <a:path w="707136" h="707135">
                    <a:moveTo>
                      <a:pt x="353568" y="0"/>
                    </a:moveTo>
                    <a:lnTo>
                      <a:pt x="296203" y="4626"/>
                    </a:lnTo>
                    <a:lnTo>
                      <a:pt x="241791" y="18019"/>
                    </a:lnTo>
                    <a:lnTo>
                      <a:pt x="191058" y="39454"/>
                    </a:lnTo>
                    <a:lnTo>
                      <a:pt x="144731" y="68202"/>
                    </a:lnTo>
                    <a:lnTo>
                      <a:pt x="103536" y="103536"/>
                    </a:lnTo>
                    <a:lnTo>
                      <a:pt x="68202" y="144731"/>
                    </a:lnTo>
                    <a:lnTo>
                      <a:pt x="39454" y="191058"/>
                    </a:lnTo>
                    <a:lnTo>
                      <a:pt x="18019" y="241791"/>
                    </a:lnTo>
                    <a:lnTo>
                      <a:pt x="4626" y="296203"/>
                    </a:lnTo>
                    <a:lnTo>
                      <a:pt x="0" y="353567"/>
                    </a:lnTo>
                    <a:lnTo>
                      <a:pt x="1171" y="382573"/>
                    </a:lnTo>
                    <a:lnTo>
                      <a:pt x="10272" y="438552"/>
                    </a:lnTo>
                    <a:lnTo>
                      <a:pt x="27777" y="491216"/>
                    </a:lnTo>
                    <a:lnTo>
                      <a:pt x="52959" y="539837"/>
                    </a:lnTo>
                    <a:lnTo>
                      <a:pt x="85091" y="583689"/>
                    </a:lnTo>
                    <a:lnTo>
                      <a:pt x="123446" y="622044"/>
                    </a:lnTo>
                    <a:lnTo>
                      <a:pt x="167298" y="654176"/>
                    </a:lnTo>
                    <a:lnTo>
                      <a:pt x="215919" y="679358"/>
                    </a:lnTo>
                    <a:lnTo>
                      <a:pt x="268583" y="696863"/>
                    </a:lnTo>
                    <a:lnTo>
                      <a:pt x="324562" y="705964"/>
                    </a:lnTo>
                    <a:lnTo>
                      <a:pt x="353568" y="707135"/>
                    </a:lnTo>
                    <a:lnTo>
                      <a:pt x="382573" y="705964"/>
                    </a:lnTo>
                    <a:lnTo>
                      <a:pt x="438552" y="696863"/>
                    </a:lnTo>
                    <a:lnTo>
                      <a:pt x="491216" y="679358"/>
                    </a:lnTo>
                    <a:lnTo>
                      <a:pt x="539837" y="654176"/>
                    </a:lnTo>
                    <a:lnTo>
                      <a:pt x="583689" y="622044"/>
                    </a:lnTo>
                    <a:lnTo>
                      <a:pt x="622044" y="583689"/>
                    </a:lnTo>
                    <a:lnTo>
                      <a:pt x="654176" y="539837"/>
                    </a:lnTo>
                    <a:lnTo>
                      <a:pt x="679358" y="491216"/>
                    </a:lnTo>
                    <a:lnTo>
                      <a:pt x="696863" y="438552"/>
                    </a:lnTo>
                    <a:lnTo>
                      <a:pt x="705964" y="382573"/>
                    </a:lnTo>
                    <a:lnTo>
                      <a:pt x="707136" y="353567"/>
                    </a:lnTo>
                    <a:lnTo>
                      <a:pt x="705964" y="324562"/>
                    </a:lnTo>
                    <a:lnTo>
                      <a:pt x="696863" y="268583"/>
                    </a:lnTo>
                    <a:lnTo>
                      <a:pt x="679358" y="215919"/>
                    </a:lnTo>
                    <a:lnTo>
                      <a:pt x="654176" y="167298"/>
                    </a:lnTo>
                    <a:lnTo>
                      <a:pt x="622044" y="123446"/>
                    </a:lnTo>
                    <a:lnTo>
                      <a:pt x="583689" y="85091"/>
                    </a:lnTo>
                    <a:lnTo>
                      <a:pt x="539837" y="52959"/>
                    </a:lnTo>
                    <a:lnTo>
                      <a:pt x="491216" y="27777"/>
                    </a:lnTo>
                    <a:lnTo>
                      <a:pt x="438552" y="10272"/>
                    </a:lnTo>
                    <a:lnTo>
                      <a:pt x="382573" y="1171"/>
                    </a:lnTo>
                    <a:lnTo>
                      <a:pt x="35356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1C4EB769-3ABF-4FF9-80FC-A2C4F8E22AE2}"/>
                </a:ext>
              </a:extLst>
            </p:cNvPr>
            <p:cNvSpPr txBox="1"/>
            <p:nvPr/>
          </p:nvSpPr>
          <p:spPr>
            <a:xfrm>
              <a:off x="-1054417" y="2414587"/>
              <a:ext cx="1371600" cy="46720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/>
              <a:endParaRPr lang="zh-CN" altLang="en-US" sz="2400" b="1" spc="-5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endParaRPr>
            </a:p>
          </p:txBody>
        </p:sp>
      </p:grp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9D1A0455-2A2C-4C85-81B3-285BDCE47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4800" y="3329162"/>
            <a:ext cx="2086573" cy="707749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/>
              <a:t>编辑模板文本</a:t>
            </a:r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09C7E427-300C-4FA8-A9F8-5E4F7980E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7447" y="3329162"/>
            <a:ext cx="2086575" cy="707749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/>
              <a:t>编辑模板文本</a:t>
            </a:r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3E19F68A-8063-491D-B3C7-73CA64515A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3222" y="2514600"/>
            <a:ext cx="642433" cy="50356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dobe Gothic Std B" panose="020B0800000000000000" pitchFamily="34" charset="-128"/>
              </a:defRPr>
            </a:lvl1pPr>
          </a:lstStyle>
          <a:p>
            <a:pPr lvl="0"/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52" name="文本占位符 2">
            <a:extLst>
              <a:ext uri="{FF2B5EF4-FFF2-40B4-BE49-F238E27FC236}">
                <a16:creationId xmlns:a16="http://schemas.microsoft.com/office/drawing/2014/main" id="{135F42A3-184D-482B-8776-178BECCB1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5685" y="2514600"/>
            <a:ext cx="642433" cy="50356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dobe Gothic Std B" panose="020B0800000000000000" pitchFamily="34" charset="-128"/>
              </a:defRPr>
            </a:lvl1pPr>
          </a:lstStyle>
          <a:p>
            <a:pPr lvl="0"/>
            <a:r>
              <a:rPr lang="en-US" altLang="zh-CN" dirty="0"/>
              <a:t>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0951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7">
            <a:extLst>
              <a:ext uri="{FF2B5EF4-FFF2-40B4-BE49-F238E27FC236}">
                <a16:creationId xmlns:a16="http://schemas.microsoft.com/office/drawing/2014/main" id="{80114D2C-81BA-4708-BB1C-E6E37692747C}"/>
              </a:ext>
            </a:extLst>
          </p:cNvPr>
          <p:cNvSpPr/>
          <p:nvPr/>
        </p:nvSpPr>
        <p:spPr>
          <a:xfrm>
            <a:off x="0" y="381001"/>
            <a:ext cx="390525" cy="555625"/>
          </a:xfrm>
          <a:custGeom>
            <a:avLst/>
            <a:gdLst/>
            <a:ahLst/>
            <a:cxnLst/>
            <a:rect l="l" t="t" r="r" b="b"/>
            <a:pathLst>
              <a:path w="309372" h="824483">
                <a:moveTo>
                  <a:pt x="0" y="824483"/>
                </a:moveTo>
                <a:lnTo>
                  <a:pt x="309372" y="824483"/>
                </a:lnTo>
                <a:lnTo>
                  <a:pt x="309372" y="0"/>
                </a:lnTo>
                <a:lnTo>
                  <a:pt x="0" y="0"/>
                </a:lnTo>
                <a:lnTo>
                  <a:pt x="0" y="82448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sz="24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95BF46-6933-4BAB-AC72-EEEFF9FB2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53893"/>
            <a:ext cx="9753600" cy="768000"/>
          </a:xfrm>
        </p:spPr>
        <p:txBody>
          <a:bodyPr anchor="ctr"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90E4679-B04E-4129-AE3B-0D9C040F9E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1" y="1295400"/>
            <a:ext cx="10860617" cy="4978400"/>
          </a:xfr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90" indent="-38099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0990" indent="-380990">
              <a:lnSpc>
                <a:spcPct val="150000"/>
              </a:lnSpc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380990" indent="-380990">
              <a:lnSpc>
                <a:spcPct val="150000"/>
              </a:lnSpc>
              <a:buFont typeface="Arial" panose="020B0604020202020204" pitchFamily="34" charset="0"/>
              <a:buChar char="•"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28594" indent="-228594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8" name="灯片编号占位符 8"/>
          <p:cNvSpPr txBox="1">
            <a:spLocks/>
          </p:cNvSpPr>
          <p:nvPr userDrawn="1"/>
        </p:nvSpPr>
        <p:spPr>
          <a:xfrm>
            <a:off x="47244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CCF393-C0EC-471E-AC4C-6FD3467ED9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3023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>
            <a:extLst>
              <a:ext uri="{FF2B5EF4-FFF2-40B4-BE49-F238E27FC236}">
                <a16:creationId xmlns:a16="http://schemas.microsoft.com/office/drawing/2014/main" id="{BFA691EB-1426-438F-B5FC-F40BFBB7C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53893"/>
            <a:ext cx="9753600" cy="768000"/>
          </a:xfrm>
        </p:spPr>
        <p:txBody>
          <a:bodyPr anchor="ctr"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EADFCC32-588B-4790-AA05-26BDA079F4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1" y="1295400"/>
            <a:ext cx="10860617" cy="4978400"/>
          </a:xfr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90" indent="-38099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0990" indent="-380990">
              <a:lnSpc>
                <a:spcPct val="150000"/>
              </a:lnSpc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380990" indent="-380990">
              <a:lnSpc>
                <a:spcPct val="150000"/>
              </a:lnSpc>
              <a:buFont typeface="Arial" panose="020B0604020202020204" pitchFamily="34" charset="0"/>
              <a:buChar char="•"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28594" indent="-228594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0902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2" y="274639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2" y="1600201"/>
            <a:ext cx="1097264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64374735"/>
      </p:ext>
    </p:extLst>
  </p:cSld>
  <p:clrMapOvr>
    <a:masterClrMapping/>
  </p:clrMapOvr>
  <p:transition spd="med" advTm="5678">
    <p:cover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01829"/>
            <a:ext cx="10358120" cy="621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6234" y="1475233"/>
            <a:ext cx="10479532" cy="13839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2" y="6377941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992" y="405525"/>
            <a:ext cx="1536000" cy="6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0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utoengr.c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50"/>
          <p:cNvSpPr txBox="1">
            <a:spLocks noChangeArrowheads="1"/>
          </p:cNvSpPr>
          <p:nvPr/>
        </p:nvSpPr>
        <p:spPr bwMode="auto">
          <a:xfrm>
            <a:off x="1742980" y="2998113"/>
            <a:ext cx="870604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5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工程师在线课程登陆操作步骤</a:t>
            </a:r>
          </a:p>
        </p:txBody>
      </p:sp>
    </p:spTree>
  </p:cSld>
  <p:clrMapOvr>
    <a:masterClrMapping/>
  </p:clrMapOvr>
  <p:transition spd="med" advTm="5678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1F497D"/>
                </a:solidFill>
              </a:rPr>
              <a:t>学员从</a:t>
            </a:r>
            <a:r>
              <a:rPr lang="en-US" altLang="zh-CN" dirty="0">
                <a:solidFill>
                  <a:srgbClr val="1F497D"/>
                </a:solidFill>
              </a:rPr>
              <a:t>PC</a:t>
            </a:r>
            <a:r>
              <a:rPr lang="zh-CN" altLang="en-US" dirty="0">
                <a:solidFill>
                  <a:srgbClr val="1F497D"/>
                </a:solidFill>
              </a:rPr>
              <a:t>端观看直播（</a:t>
            </a:r>
            <a:r>
              <a:rPr lang="zh-CN" altLang="en-US" dirty="0">
                <a:solidFill>
                  <a:srgbClr val="FF0000"/>
                </a:solidFill>
              </a:rPr>
              <a:t>推荐使用</a:t>
            </a:r>
            <a:r>
              <a:rPr lang="zh-CN" altLang="en-US" dirty="0">
                <a:solidFill>
                  <a:srgbClr val="1F497D"/>
                </a:solidFill>
              </a:rPr>
              <a:t>）</a:t>
            </a:r>
          </a:p>
        </p:txBody>
      </p:sp>
      <p:pic>
        <p:nvPicPr>
          <p:cNvPr id="17" name="图片 16" descr="1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97" y="2286001"/>
            <a:ext cx="9097204" cy="457199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E375B740-3E93-4863-AED2-F07CEC176F3A}"/>
              </a:ext>
            </a:extLst>
          </p:cNvPr>
          <p:cNvSpPr/>
          <p:nvPr/>
        </p:nvSpPr>
        <p:spPr>
          <a:xfrm>
            <a:off x="2665879" y="2381495"/>
            <a:ext cx="4106396" cy="470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FE84CDA0-4EBF-4D79-88E4-F0AFA8339DE2}"/>
              </a:ext>
            </a:extLst>
          </p:cNvPr>
          <p:cNvSpPr txBox="1"/>
          <p:nvPr/>
        </p:nvSpPr>
        <p:spPr>
          <a:xfrm>
            <a:off x="397528" y="1044948"/>
            <a:ext cx="11032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例如</a:t>
            </a:r>
            <a:r>
              <a:rPr lang="en-US" altLang="zh-CN" dirty="0"/>
              <a:t>: 《 B002 </a:t>
            </a:r>
            <a:r>
              <a:rPr lang="zh-CN" altLang="en-US" dirty="0"/>
              <a:t>六西格玛设计概论</a:t>
            </a:r>
            <a:r>
              <a:rPr lang="en-US" altLang="zh-CN" dirty="0"/>
              <a:t>》</a:t>
            </a:r>
          </a:p>
          <a:p>
            <a:r>
              <a:rPr lang="zh-CN" altLang="en-US" dirty="0"/>
              <a:t>从上海汽车工程师研修基地网站</a:t>
            </a:r>
            <a:r>
              <a:rPr lang="en-US" altLang="zh-CN" dirty="0">
                <a:hlinkClick r:id="rId3"/>
              </a:rPr>
              <a:t>https://www.shautoengr.cn/</a:t>
            </a:r>
            <a:r>
              <a:rPr lang="zh-CN" altLang="en-US" dirty="0"/>
              <a:t>中的培训公告里获取当月在线课程</a:t>
            </a:r>
            <a:r>
              <a:rPr lang="en-US" altLang="zh-CN" dirty="0"/>
              <a:t>EXCEL</a:t>
            </a:r>
            <a:r>
              <a:rPr lang="zh-CN" altLang="en-US" dirty="0"/>
              <a:t>直播链接，后在</a:t>
            </a:r>
            <a:r>
              <a:rPr lang="zh-CN" altLang="en-US" b="1" dirty="0">
                <a:solidFill>
                  <a:srgbClr val="FF0000"/>
                </a:solidFill>
              </a:rPr>
              <a:t>谷歌</a:t>
            </a:r>
            <a:r>
              <a:rPr lang="zh-CN" altLang="en-US" dirty="0"/>
              <a:t>或</a:t>
            </a:r>
            <a:r>
              <a:rPr lang="zh-CN" altLang="en-US" b="1" dirty="0">
                <a:solidFill>
                  <a:srgbClr val="FF0000"/>
                </a:solidFill>
              </a:rPr>
              <a:t>火狐</a:t>
            </a:r>
            <a:r>
              <a:rPr lang="zh-CN" altLang="en-US" dirty="0"/>
              <a:t>浏览器直接输入直播链接网址：</a:t>
            </a:r>
            <a:r>
              <a:rPr lang="en-US" altLang="zh-CN" dirty="0"/>
              <a:t> https://zxy9.gensee.com/webcast/site/entry/join-8dab15e068fd4afea796766ca5a9b7c0?</a:t>
            </a:r>
            <a:endParaRPr lang="zh-CN" altLang="en-US" dirty="0"/>
          </a:p>
        </p:txBody>
      </p:sp>
      <p:sp>
        <p:nvSpPr>
          <p:cNvPr id="20" name="下箭头 19"/>
          <p:cNvSpPr/>
          <p:nvPr/>
        </p:nvSpPr>
        <p:spPr>
          <a:xfrm rot="5400000">
            <a:off x="8886825" y="3386138"/>
            <a:ext cx="500062" cy="11001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 rot="5400000">
            <a:off x="8882063" y="3810001"/>
            <a:ext cx="500062" cy="11001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9758364" y="3714751"/>
            <a:ext cx="2433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Step2</a:t>
            </a:r>
            <a:r>
              <a:rPr lang="zh-CN" altLang="en-US" sz="1600" b="1" dirty="0">
                <a:solidFill>
                  <a:srgbClr val="FF0000"/>
                </a:solidFill>
              </a:rPr>
              <a:t>：输入</a:t>
            </a:r>
            <a:r>
              <a:rPr lang="en-US" altLang="zh-CN" sz="1600" b="1" dirty="0">
                <a:solidFill>
                  <a:srgbClr val="FF0000"/>
                </a:solidFill>
              </a:rPr>
              <a:t>QC</a:t>
            </a:r>
            <a:r>
              <a:rPr lang="zh-CN" altLang="en-US" sz="1600" b="1" dirty="0">
                <a:solidFill>
                  <a:srgbClr val="FF0000"/>
                </a:solidFill>
              </a:rPr>
              <a:t>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01213" y="4181475"/>
            <a:ext cx="270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Step3</a:t>
            </a:r>
            <a:r>
              <a:rPr lang="zh-CN" altLang="en-US" sz="1600" b="1" dirty="0">
                <a:solidFill>
                  <a:srgbClr val="FF0000"/>
                </a:solidFill>
              </a:rPr>
              <a:t>：输入课程直播口令</a:t>
            </a:r>
          </a:p>
        </p:txBody>
      </p:sp>
      <p:sp>
        <p:nvSpPr>
          <p:cNvPr id="24" name="下箭头 23"/>
          <p:cNvSpPr/>
          <p:nvPr/>
        </p:nvSpPr>
        <p:spPr>
          <a:xfrm rot="4584374">
            <a:off x="7100888" y="1900238"/>
            <a:ext cx="471488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972426" y="1914525"/>
            <a:ext cx="278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Step1 </a:t>
            </a:r>
            <a:r>
              <a:rPr lang="zh-CN" altLang="en-US" b="1" dirty="0">
                <a:solidFill>
                  <a:srgbClr val="FF0000"/>
                </a:solidFill>
              </a:rPr>
              <a:t>输入直播链接</a:t>
            </a:r>
          </a:p>
        </p:txBody>
      </p:sp>
      <p:sp>
        <p:nvSpPr>
          <p:cNvPr id="26" name="下箭头 25"/>
          <p:cNvSpPr/>
          <p:nvPr/>
        </p:nvSpPr>
        <p:spPr>
          <a:xfrm rot="10800000">
            <a:off x="7539037" y="5067300"/>
            <a:ext cx="471488" cy="733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810374" y="5819775"/>
            <a:ext cx="270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Step4</a:t>
            </a:r>
            <a:r>
              <a:rPr lang="zh-CN" altLang="en-US" sz="1600" b="1" dirty="0">
                <a:solidFill>
                  <a:srgbClr val="FF0000"/>
                </a:solidFill>
              </a:rPr>
              <a:t>：点击进入直播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375B740-3E93-4863-AED2-F07CEC176F3A}"/>
              </a:ext>
            </a:extLst>
          </p:cNvPr>
          <p:cNvSpPr/>
          <p:nvPr/>
        </p:nvSpPr>
        <p:spPr>
          <a:xfrm>
            <a:off x="7033091" y="3734046"/>
            <a:ext cx="1110783" cy="323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375B740-3E93-4863-AED2-F07CEC176F3A}"/>
              </a:ext>
            </a:extLst>
          </p:cNvPr>
          <p:cNvSpPr/>
          <p:nvPr/>
        </p:nvSpPr>
        <p:spPr>
          <a:xfrm>
            <a:off x="7042617" y="4186482"/>
            <a:ext cx="1110783" cy="323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375B740-3E93-4863-AED2-F07CEC176F3A}"/>
              </a:ext>
            </a:extLst>
          </p:cNvPr>
          <p:cNvSpPr/>
          <p:nvPr/>
        </p:nvSpPr>
        <p:spPr>
          <a:xfrm>
            <a:off x="7223592" y="4781794"/>
            <a:ext cx="1110783" cy="323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55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4425"/>
            <a:ext cx="12192000" cy="5743575"/>
          </a:xfrm>
          <a:prstGeom prst="rect">
            <a:avLst/>
          </a:prstGeom>
        </p:spPr>
      </p:pic>
      <p:sp>
        <p:nvSpPr>
          <p:cNvPr id="21" name="下箭头 20"/>
          <p:cNvSpPr/>
          <p:nvPr/>
        </p:nvSpPr>
        <p:spPr>
          <a:xfrm rot="5400000">
            <a:off x="9001124" y="2914651"/>
            <a:ext cx="471488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9886950" y="3286125"/>
            <a:ext cx="15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课程主界面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1F497D"/>
                </a:solidFill>
              </a:rPr>
              <a:t>学员从</a:t>
            </a:r>
            <a:r>
              <a:rPr lang="en-US" altLang="zh-CN" dirty="0">
                <a:solidFill>
                  <a:srgbClr val="1F497D"/>
                </a:solidFill>
              </a:rPr>
              <a:t>PC</a:t>
            </a:r>
            <a:r>
              <a:rPr lang="zh-CN" altLang="en-US" dirty="0">
                <a:solidFill>
                  <a:srgbClr val="1F497D"/>
                </a:solidFill>
              </a:rPr>
              <a:t>端观看直播（</a:t>
            </a:r>
            <a:r>
              <a:rPr lang="zh-CN" altLang="en-US" dirty="0">
                <a:solidFill>
                  <a:srgbClr val="FF0000"/>
                </a:solidFill>
              </a:rPr>
              <a:t>推荐使用</a:t>
            </a:r>
            <a:r>
              <a:rPr lang="zh-CN" altLang="en-US" dirty="0">
                <a:solidFill>
                  <a:srgbClr val="1F497D"/>
                </a:solidFill>
              </a:rPr>
              <a:t>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456.jpg"/>
          <p:cNvPicPr>
            <a:picLocks noChangeAspect="1"/>
          </p:cNvPicPr>
          <p:nvPr/>
        </p:nvPicPr>
        <p:blipFill rotWithShape="1">
          <a:blip r:embed="rId2" cstate="print"/>
          <a:srcRect b="18508"/>
          <a:stretch/>
        </p:blipFill>
        <p:spPr>
          <a:xfrm>
            <a:off x="3828445" y="2000251"/>
            <a:ext cx="3206338" cy="4476749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1F497D"/>
                </a:solidFill>
              </a:rPr>
              <a:t>学员从 微信端 观看直播</a:t>
            </a: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FE84CDA0-4EBF-4D79-88E4-F0AFA8339DE2}"/>
              </a:ext>
            </a:extLst>
          </p:cNvPr>
          <p:cNvSpPr txBox="1"/>
          <p:nvPr/>
        </p:nvSpPr>
        <p:spPr>
          <a:xfrm>
            <a:off x="397528" y="1044948"/>
            <a:ext cx="1103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《 B002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六西格玛设计概论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在微信中复制直播链接转发至文件传输助手，点击直播链接：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https://zxy9.gensee.com/webcast/site/entry/join-8dab15e068fd4afea796766ca5a9b7c0?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871787"/>
            <a:ext cx="279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：输入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号和口令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933" y="4397913"/>
            <a:ext cx="270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：复制链接转发至文件传输助手，直接点击链接进入直播</a:t>
            </a:r>
          </a:p>
        </p:txBody>
      </p:sp>
      <p:sp>
        <p:nvSpPr>
          <p:cNvPr id="20" name="下箭头 19"/>
          <p:cNvSpPr/>
          <p:nvPr/>
        </p:nvSpPr>
        <p:spPr>
          <a:xfrm rot="5400000">
            <a:off x="5007768" y="3036093"/>
            <a:ext cx="500062" cy="7143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下箭头 20"/>
          <p:cNvSpPr/>
          <p:nvPr/>
        </p:nvSpPr>
        <p:spPr>
          <a:xfrm rot="10800000">
            <a:off x="1540440" y="3645045"/>
            <a:ext cx="500062" cy="6524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 descr="00.jpg"/>
          <p:cNvPicPr>
            <a:picLocks noChangeAspect="1"/>
          </p:cNvPicPr>
          <p:nvPr/>
        </p:nvPicPr>
        <p:blipFill rotWithShape="1">
          <a:blip r:embed="rId3" cstate="print"/>
          <a:srcRect b="33310"/>
          <a:stretch/>
        </p:blipFill>
        <p:spPr>
          <a:xfrm>
            <a:off x="7478919" y="1928812"/>
            <a:ext cx="3206338" cy="4548188"/>
          </a:xfrm>
          <a:prstGeom prst="rect">
            <a:avLst/>
          </a:prstGeom>
        </p:spPr>
      </p:pic>
      <p:sp>
        <p:nvSpPr>
          <p:cNvPr id="34" name="椭圆 33">
            <a:extLst>
              <a:ext uri="{FF2B5EF4-FFF2-40B4-BE49-F238E27FC236}">
                <a16:creationId xmlns:a16="http://schemas.microsoft.com/office/drawing/2014/main" id="{E375B740-3E93-4863-AED2-F07CEC176F3A}"/>
              </a:ext>
            </a:extLst>
          </p:cNvPr>
          <p:cNvSpPr/>
          <p:nvPr/>
        </p:nvSpPr>
        <p:spPr>
          <a:xfrm>
            <a:off x="3751270" y="3076821"/>
            <a:ext cx="1110783" cy="323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下箭头 36"/>
          <p:cNvSpPr/>
          <p:nvPr/>
        </p:nvSpPr>
        <p:spPr>
          <a:xfrm rot="5400000">
            <a:off x="10260806" y="3209926"/>
            <a:ext cx="471488" cy="666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29925" y="3318481"/>
            <a:ext cx="15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课程主界面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375B740-3E93-4863-AED2-F07CEC176F3A}"/>
              </a:ext>
            </a:extLst>
          </p:cNvPr>
          <p:cNvSpPr/>
          <p:nvPr/>
        </p:nvSpPr>
        <p:spPr>
          <a:xfrm>
            <a:off x="3732220" y="3543545"/>
            <a:ext cx="1110783" cy="323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" b="74659"/>
          <a:stretch/>
        </p:blipFill>
        <p:spPr>
          <a:xfrm>
            <a:off x="177602" y="2013239"/>
            <a:ext cx="3429000" cy="1465119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E375B740-3E93-4863-AED2-F07CEC176F3A}"/>
              </a:ext>
            </a:extLst>
          </p:cNvPr>
          <p:cNvSpPr/>
          <p:nvPr/>
        </p:nvSpPr>
        <p:spPr>
          <a:xfrm>
            <a:off x="397528" y="2286056"/>
            <a:ext cx="2809545" cy="1288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0"/>
          <p:cNvSpPr txBox="1">
            <a:spLocks noChangeArrowheads="1"/>
          </p:cNvSpPr>
          <p:nvPr/>
        </p:nvSpPr>
        <p:spPr bwMode="auto">
          <a:xfrm>
            <a:off x="1742980" y="2998113"/>
            <a:ext cx="870604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在线课程考勤规则</a:t>
            </a:r>
          </a:p>
        </p:txBody>
      </p:sp>
    </p:spTree>
  </p:cSld>
  <p:clrMapOvr>
    <a:masterClrMapping/>
  </p:clrMapOvr>
  <p:transition spd="med" advTm="5678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1F497D"/>
                </a:solidFill>
              </a:rPr>
              <a:t>在线课程考勤规则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  <a:buNone/>
            </a:pP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、学员从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端进入，输入学员注册号和课程直播口令进入直播间，后台会保留观看数据和时长，学习时长不得低于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小时，低于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小时学时无效。课后我们会将数据导出，并计入学时。（一般</a:t>
            </a:r>
            <a:r>
              <a:rPr lang="en-US" altLang="zh-CN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kern="1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工作日时间导入）</a:t>
            </a:r>
            <a:endPara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80000"/>
              </a:lnSpc>
              <a:buNone/>
            </a:pP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、有效考勤时间：</a:t>
            </a:r>
            <a:endPara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80000"/>
              </a:lnSpc>
              <a:buNone/>
            </a:pP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上午课：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00-12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</a:p>
          <a:p>
            <a:pPr eaLnBrk="1" hangingPunct="1">
              <a:lnSpc>
                <a:spcPct val="180000"/>
              </a:lnSpc>
              <a:buNone/>
            </a:pP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下午课：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00-16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</a:p>
          <a:p>
            <a:pPr eaLnBrk="1" hangingPunct="1">
              <a:lnSpc>
                <a:spcPct val="180000"/>
              </a:lnSpc>
              <a:buNone/>
            </a:pP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TW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TW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地址只可登入一个注册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QC</a:t>
            </a:r>
            <a:r>
              <a:rPr lang="zh-TW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号，不可重复登入多个，一旦发现不计学时。</a:t>
            </a:r>
            <a:r>
              <a:rPr lang="zh-CN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在课程结束后，请在上汽微学习公众号回复对应测评码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对课程进行测评。</a:t>
            </a:r>
            <a:endPara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80000"/>
              </a:lnSpc>
              <a:buNone/>
            </a:pP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、必须用注册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</a:t>
            </a:r>
            <a:r>
              <a:rPr lang="zh-CN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号登入观看，手机号、身份证号登入观看学时无效</a:t>
            </a:r>
          </a:p>
          <a:p>
            <a:pPr eaLnBrk="1" hangingPunct="1">
              <a:lnSpc>
                <a:spcPct val="180000"/>
              </a:lnSpc>
              <a:buNone/>
            </a:pPr>
            <a:r>
              <a:rPr lang="en-US" altLang="zh-CN" sz="18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8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、无需在上汽微学习上进行打卡考勤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0-06-17 培训中心PPT模板（16比9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367</Words>
  <Application>Microsoft Office PowerPoint</Application>
  <PresentationFormat>宽屏</PresentationFormat>
  <Paragraphs>26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Adobe Gothic Std B</vt:lpstr>
      <vt:lpstr>黑体</vt:lpstr>
      <vt:lpstr>宋体</vt:lpstr>
      <vt:lpstr>微软雅黑</vt:lpstr>
      <vt:lpstr>Arial</vt:lpstr>
      <vt:lpstr>Calibri</vt:lpstr>
      <vt:lpstr>2020-06-17 培训中心PPT模板（16比9）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钱 腾飞</dc:creator>
  <cp:lastModifiedBy>俞世佳</cp:lastModifiedBy>
  <cp:revision>63</cp:revision>
  <dcterms:created xsi:type="dcterms:W3CDTF">2018-11-02T06:02:09Z</dcterms:created>
  <dcterms:modified xsi:type="dcterms:W3CDTF">2022-10-17T02:31:26Z</dcterms:modified>
</cp:coreProperties>
</file>